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0" r:id="rId4"/>
    <p:sldId id="26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9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4262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0923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5030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605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2532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6551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8524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0864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379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185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6142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36327-1F29-4441-B87F-D3332A6B3B84}" type="datetimeFigureOut">
              <a:rPr lang="en-GB" smtClean="0"/>
              <a:t>03/10/2021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7B01A-E2D0-4D4F-9726-83B9D87623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00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37AB2E-07D6-4515-8F12-30E012A12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50" y="1070343"/>
            <a:ext cx="7029450" cy="23586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4C56E2-A88E-4B2F-AB2F-4DB5C7C49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47281"/>
            <a:ext cx="12192000" cy="10494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8AC064-B03A-4782-A8AC-816AA94DF1F4}"/>
              </a:ext>
            </a:extLst>
          </p:cNvPr>
          <p:cNvSpPr txBox="1"/>
          <p:nvPr/>
        </p:nvSpPr>
        <p:spPr>
          <a:xfrm>
            <a:off x="0" y="4118542"/>
            <a:ext cx="12191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FUNGUY team’s project for NASA Space App Challenge</a:t>
            </a:r>
          </a:p>
          <a:p>
            <a:pPr algn="ctr"/>
            <a:r>
              <a:rPr lang="en-GB" dirty="0"/>
              <a:t> </a:t>
            </a:r>
          </a:p>
          <a:p>
            <a:pPr algn="ctr"/>
            <a:r>
              <a:rPr lang="en-GB" dirty="0"/>
              <a:t>WITH SUPPORT FROM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DBAF04-E0C1-48A6-8495-D437A7EE1C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0" y="5167980"/>
            <a:ext cx="3352800" cy="1333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8A226E-F81A-4A1D-8A78-2E30946B5B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9312" y="5370255"/>
            <a:ext cx="3481388" cy="124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74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1"/>
    </mc:Choice>
    <mc:Fallback>
      <p:transition spd="slow" advTm="223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306DC3F-ADC3-42B6-B242-884F6C9AF7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2630" y="1624011"/>
            <a:ext cx="4870980" cy="31670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81E4D5-047A-4B8D-B536-67DF1D496246}"/>
              </a:ext>
            </a:extLst>
          </p:cNvPr>
          <p:cNvSpPr txBox="1"/>
          <p:nvPr/>
        </p:nvSpPr>
        <p:spPr>
          <a:xfrm>
            <a:off x="6911182" y="1914880"/>
            <a:ext cx="43338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GUMS: Growth Unit for Mushrooms in Space consists of: 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GB" dirty="0"/>
              <a:t>Electromagnetically treated mixer for nutrient mixing and solution sanitation 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GB" dirty="0"/>
              <a:t>Hydroponic porous ceramic tubes for nutrient delivery and recycling 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GB" dirty="0"/>
              <a:t>Wireless environmental monitoring system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D18CC9-3789-45BE-AF98-D9CC5ACCA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88" y="1624012"/>
            <a:ext cx="4870980" cy="3167063"/>
          </a:xfrm>
          <a:prstGeom prst="rect">
            <a:avLst/>
          </a:prstGeom>
        </p:spPr>
      </p:pic>
      <p:pic>
        <p:nvPicPr>
          <p:cNvPr id="10" name="Untitled">
            <a:hlinkClick r:id="" action="ppaction://media"/>
            <a:extLst>
              <a:ext uri="{FF2B5EF4-FFF2-40B4-BE49-F238E27FC236}">
                <a16:creationId xmlns:a16="http://schemas.microsoft.com/office/drawing/2014/main" id="{35E8F52C-C35E-476B-8503-5577D757E9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7188" y="1823845"/>
            <a:ext cx="4939432" cy="277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62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85"/>
    </mc:Choice>
    <mc:Fallback>
      <p:transition spd="slow" advTm="8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10"/>
        <p14:stopEvt time="8285" objId="10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A71E98-7ACE-4571-AAB8-D28A64A7C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000" y="-715062"/>
            <a:ext cx="10440000" cy="38961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10ED1D-4157-4AF8-83D7-4EB5DBCE9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01" y="2045528"/>
            <a:ext cx="10820999" cy="481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874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75"/>
    </mc:Choice>
    <mc:Fallback>
      <p:transition spd="slow" advTm="947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A9A65-0A2C-4FF6-A276-2D9E506BF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B829D-096F-4E7F-B631-4A58B97E8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58353-E582-4ED7-B9F9-89AB95E59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903" y="1670080"/>
            <a:ext cx="11342193" cy="501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8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60"/>
    </mc:Choice>
    <mc:Fallback>
      <p:transition spd="slow" advTm="1026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231</TotalTime>
  <Words>47</Words>
  <Application>Microsoft Office PowerPoint</Application>
  <PresentationFormat>Widescreen</PresentationFormat>
  <Paragraphs>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OUR DESIGN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Rebeca Ursu</dc:creator>
  <cp:lastModifiedBy>Wilson, Bruce</cp:lastModifiedBy>
  <cp:revision>3</cp:revision>
  <dcterms:created xsi:type="dcterms:W3CDTF">2021-10-03T17:54:03Z</dcterms:created>
  <dcterms:modified xsi:type="dcterms:W3CDTF">2021-10-03T22:47:04Z</dcterms:modified>
</cp:coreProperties>
</file>

<file path=docProps/thumbnail.jpeg>
</file>